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F9B22-9D10-55F9-5630-05C51C8A77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A009CD-9281-EA0C-F747-CC61383D64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EF57D7-D11A-F7D4-E16C-5912261A5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79C-A528-4CE5-BAF1-3DBC8E5B8F6D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2164B7-8136-6C92-C7EA-0926859BF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D428E4-07F1-94A6-AE93-A91505821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2A1DA-D786-42E9-B987-634FCD7D6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51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1919E-1EAF-2A45-76BC-39244245A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815ED9-1E91-B130-CC91-126ED8FAF4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943B2D-A34F-4428-CCF1-B41EAEF2E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79C-A528-4CE5-BAF1-3DBC8E5B8F6D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BEE31A-28A2-2276-FFC2-55132E4D4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C6EED5-889D-40B7-6596-32592DE9F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2A1DA-D786-42E9-B987-634FCD7D6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434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C68704-9284-585C-7D17-0CDD25B10B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0EC445-DED0-5A46-6EFB-A8E16B977C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9EACCE-2538-7FCC-B883-98D70A1FE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79C-A528-4CE5-BAF1-3DBC8E5B8F6D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53678D-9C53-8923-A892-6A69565F4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E13851-C103-3311-A437-891236906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2A1DA-D786-42E9-B987-634FCD7D6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109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DD8E2-0102-7367-6640-1DC89FD37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F7C00B-266C-680B-75BF-90EC8CA487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C7C16-401F-E761-C53F-03C5FAC78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79C-A528-4CE5-BAF1-3DBC8E5B8F6D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0819D4-B7B7-11CB-9470-E6D6C65D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E47F45-4721-DF13-8AAD-F46DB396C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2A1DA-D786-42E9-B987-634FCD7D6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320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8FBC4-81A3-28B9-3F24-5043B002A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C2CCB6-052E-2946-FE7A-496570F65B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B17E82-A963-6B21-B7EC-91C8EC8FF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79C-A528-4CE5-BAF1-3DBC8E5B8F6D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72B431-D98C-5A25-B058-24A344A39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8DCC7-4AD9-BC74-F52C-E4ECC4C83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2A1DA-D786-42E9-B987-634FCD7D6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935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536AA-BBB9-EA03-A65A-6ADC7D2F7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241A69-AAE1-8EBB-2FBB-CCF3ACF157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D60E5E-9F95-96B2-524C-5800E5EDAA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25E2B7-58DA-452F-76F6-0F1C414E2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79C-A528-4CE5-BAF1-3DBC8E5B8F6D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D537E8-6BA4-FE92-0ACE-7E8DBE166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F8D9A6-AB31-6049-8E07-BF844C849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2A1DA-D786-42E9-B987-634FCD7D6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514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278FD-FD4D-F2BB-1047-C4B845E36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B964C4-B396-568E-2776-95A057C256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D4838-36B4-26E4-4A58-88BA43C11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C38DE9-06DC-7045-9342-E104F86030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4EEF91-6256-957C-54C8-E79D1F7E40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742C77-0CAB-BFF7-718C-4F4432F21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79C-A528-4CE5-BAF1-3DBC8E5B8F6D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30CD12-AD5D-7576-86C9-F2E956445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B71A57-EFBD-DB34-CFFD-3B4C5A340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2A1DA-D786-42E9-B987-634FCD7D6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80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FFC2F-AC95-11F2-1DFB-EB02D480A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FAA536-F87B-9216-BD2A-DF534DEE6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79C-A528-4CE5-BAF1-3DBC8E5B8F6D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CC2EC7-5713-FA5B-846C-E1654E998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23EBE1-03B1-FDB9-C665-F4518CBD0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2A1DA-D786-42E9-B987-634FCD7D6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048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0EE996-14CE-7AA0-2FFA-951ED970C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79C-A528-4CE5-BAF1-3DBC8E5B8F6D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DD7D3E-E0BC-27B5-86F6-5C14311D7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1FBEFC-831C-3485-AF25-46F497070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2A1DA-D786-42E9-B987-634FCD7D6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364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1FF83-8D14-D3ED-036E-EEA7B65A4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1D8D2-534A-7266-4F04-8079771443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EA79B3-A492-146C-9926-EE85241139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53FC19-4FBA-361A-C8E7-27AFE6B0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79C-A528-4CE5-BAF1-3DBC8E5B8F6D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9CBA48-CA09-A3AA-D88D-9C4554127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D0E41-3E97-61A0-85CE-F3643C744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2A1DA-D786-42E9-B987-634FCD7D6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669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80D86-3B03-99E8-6163-F0CFEFD11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4C1013-FFB3-05F8-73A7-AA0691F835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47EA80-E022-2F31-5672-6893D804E2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BA3B9F-F12C-9153-FE53-842642A4E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79C-A528-4CE5-BAF1-3DBC8E5B8F6D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CE4BF5-16D6-3B62-7116-8BBC1528F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DD5CA8-7322-9F2B-E4FF-9F3DBA840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2A1DA-D786-42E9-B987-634FCD7D6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37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D236F7-1858-D46D-46E8-D113DE79A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24EE5A-F03E-01F7-AE73-2D2715915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13C40F-1583-841A-816E-11697D95CB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D079C-A528-4CE5-BAF1-3DBC8E5B8F6D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A5031C-CCE6-74DF-2A93-B1C7ABA460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6CC74A-1785-C46C-B740-E910E8E2CF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2A1DA-D786-42E9-B987-634FCD7D6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17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48E8869-D48B-DC61-4109-41312065C3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179" y="1286071"/>
            <a:ext cx="2903149" cy="12521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D81C325-1AF3-5026-53C8-59F6EFDDD3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8817" y="3429000"/>
            <a:ext cx="762066" cy="9693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ADCAEAD-6108-3779-ACCF-0211F9FE4A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405" t="51320" r="8051" b="34391"/>
          <a:stretch/>
        </p:blipFill>
        <p:spPr>
          <a:xfrm>
            <a:off x="5998129" y="1912149"/>
            <a:ext cx="1359017" cy="3858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FB5276-BD49-36F6-215C-3FB64B9F515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9597" r="2715"/>
          <a:stretch/>
        </p:blipFill>
        <p:spPr>
          <a:xfrm>
            <a:off x="1727364" y="3707933"/>
            <a:ext cx="2111436" cy="100831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972F88A-E8C5-DDF4-32E9-25883AAD938C}"/>
              </a:ext>
            </a:extLst>
          </p:cNvPr>
          <p:cNvSpPr/>
          <p:nvPr/>
        </p:nvSpPr>
        <p:spPr>
          <a:xfrm>
            <a:off x="7810883" y="1777926"/>
            <a:ext cx="1588877" cy="5201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Can you try these shoes??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B5F66A7-FED4-C6A0-D6AD-7CE5862DDB17}"/>
              </a:ext>
            </a:extLst>
          </p:cNvPr>
          <p:cNvSpPr/>
          <p:nvPr/>
        </p:nvSpPr>
        <p:spPr>
          <a:xfrm>
            <a:off x="1518407" y="2792453"/>
            <a:ext cx="2718033" cy="41944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Variation with this fonts for name with sparkle effect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0DF72D-8310-3F84-1CD6-815C593D4038}"/>
              </a:ext>
            </a:extLst>
          </p:cNvPr>
          <p:cNvSpPr/>
          <p:nvPr/>
        </p:nvSpPr>
        <p:spPr>
          <a:xfrm>
            <a:off x="7969540" y="3707932"/>
            <a:ext cx="2038525" cy="76339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Maybe this can be used in some form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C5ED8F1-EA0E-6293-2429-E94B0C51ADA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81257" r="3533"/>
          <a:stretch/>
        </p:blipFill>
        <p:spPr>
          <a:xfrm>
            <a:off x="2153775" y="5861908"/>
            <a:ext cx="2082665" cy="24596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7FAE794-059D-3C53-552C-70D96B694E57}"/>
              </a:ext>
            </a:extLst>
          </p:cNvPr>
          <p:cNvSpPr/>
          <p:nvPr/>
        </p:nvSpPr>
        <p:spPr>
          <a:xfrm>
            <a:off x="2969703" y="5243119"/>
            <a:ext cx="1350627" cy="49495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Try this slogan also</a:t>
            </a:r>
          </a:p>
        </p:txBody>
      </p:sp>
    </p:spTree>
    <p:extLst>
      <p:ext uri="{BB962C8B-B14F-4D97-AF65-F5344CB8AC3E}">
        <p14:creationId xmlns:p14="http://schemas.microsoft.com/office/powerpoint/2010/main" val="159566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27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kaiser</dc:creator>
  <cp:lastModifiedBy>kevin kaiser</cp:lastModifiedBy>
  <cp:revision>2</cp:revision>
  <dcterms:created xsi:type="dcterms:W3CDTF">2023-09-21T14:23:17Z</dcterms:created>
  <dcterms:modified xsi:type="dcterms:W3CDTF">2023-09-21T14:24:33Z</dcterms:modified>
</cp:coreProperties>
</file>